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22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9600" dirty="0" smtClean="0"/>
              <a:t>Moodle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Learning Management System</a:t>
            </a:r>
            <a:endParaRPr lang="en-US" sz="3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01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20" y="122366"/>
            <a:ext cx="8534400" cy="1507067"/>
          </a:xfrm>
        </p:spPr>
        <p:txBody>
          <a:bodyPr>
            <a:normAutofit/>
          </a:bodyPr>
          <a:lstStyle/>
          <a:p>
            <a:r>
              <a:rPr lang="en-CA" dirty="0" smtClean="0"/>
              <a:t>Going Paperless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9343" y="1699404"/>
            <a:ext cx="105846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Moodle provides an opportunity for teachers to explore a paperless environment.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Handouts, assignments and tests can all be distributed, completed and assessed in the online environment.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Moodle also allows students to upload video and audio to a course.</a:t>
            </a:r>
          </a:p>
        </p:txBody>
      </p:sp>
    </p:spTree>
    <p:extLst>
      <p:ext uri="{BB962C8B-B14F-4D97-AF65-F5344CB8AC3E}">
        <p14:creationId xmlns:p14="http://schemas.microsoft.com/office/powerpoint/2010/main" val="305411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5222" y="517585"/>
            <a:ext cx="107053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6000" dirty="0" smtClean="0"/>
              <a:t>What is Moodle?</a:t>
            </a:r>
            <a:endParaRPr lang="en-US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664233" y="1785668"/>
            <a:ext cx="1120571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Moodle is a Learning Management System.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CA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Entire courses can be created and delivered using Moodle.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CA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Many of the same instructional and assessment strategies that teachers currently use can </a:t>
            </a:r>
            <a:r>
              <a:rPr lang="en-CA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be </a:t>
            </a:r>
            <a:r>
              <a:rPr lang="en-CA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created in  Moodle.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Lessons, assignments, journals, quizzes etc.</a:t>
            </a:r>
          </a:p>
          <a:p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287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491707"/>
            <a:ext cx="10780295" cy="1086927"/>
          </a:xfrm>
        </p:spPr>
        <p:txBody>
          <a:bodyPr/>
          <a:lstStyle/>
          <a:p>
            <a:r>
              <a:rPr lang="en-CA" dirty="0" smtClean="0"/>
              <a:t>What can </a:t>
            </a:r>
            <a:r>
              <a:rPr lang="en-CA" dirty="0" err="1" smtClean="0"/>
              <a:t>moodle</a:t>
            </a:r>
            <a:r>
              <a:rPr lang="en-CA" dirty="0" smtClean="0"/>
              <a:t> do for my Classroom?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84543" y="1492370"/>
            <a:ext cx="1114532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Formative Assessment Tool</a:t>
            </a:r>
            <a:endParaRPr lang="en-CA" sz="28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Summative Assessment Tool</a:t>
            </a:r>
            <a:endParaRPr lang="en-CA" sz="28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</a:t>
            </a:r>
            <a:r>
              <a:rPr lang="en-CA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ontent for students: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Students who are absent or require additional support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An opportunity to explore a flipped or blended class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Effectively manage time spent in the online environment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 space for teachers to create and manage their own material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An easy way to explore going paperless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CA" sz="28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en-CA" sz="2800" dirty="0">
              <a:solidFill>
                <a:schemeClr val="tx2"/>
              </a:solidFill>
            </a:endParaRPr>
          </a:p>
          <a:p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30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38" y="-109588"/>
            <a:ext cx="8534400" cy="1507067"/>
          </a:xfrm>
        </p:spPr>
        <p:txBody>
          <a:bodyPr/>
          <a:lstStyle/>
          <a:p>
            <a:r>
              <a:rPr lang="en-CA" dirty="0" smtClean="0"/>
              <a:t>Formative Assessment Ideas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6763" y="974785"/>
            <a:ext cx="93165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The Checklist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Prerequisite learning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Guide the flow of </a:t>
            </a:r>
            <a:r>
              <a:rPr lang="en-CA" sz="2400" dirty="0" smtClean="0"/>
              <a:t>lessons</a:t>
            </a:r>
            <a:endParaRPr lang="en-CA" sz="24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End of unit – review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Automatically Marked Quizzes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Immediate feedback for the students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Can be offered multiple times – different versions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Choices or Survey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Quickly gather information from the class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Lessons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Questions can be embedded within lessons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120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960" y="450170"/>
            <a:ext cx="8534400" cy="990441"/>
          </a:xfrm>
        </p:spPr>
        <p:txBody>
          <a:bodyPr/>
          <a:lstStyle/>
          <a:p>
            <a:r>
              <a:rPr lang="en-CA" dirty="0" smtClean="0"/>
              <a:t>Summative Assessment Tools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9509" y="1440611"/>
            <a:ext cx="1019642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Quiz Function/ Tests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Offer self marked multiple choice, matching, T/F and Fill in the Blank.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Essay Questions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Exam Banks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Questions can be shuffled, time limits can be set, flow of the exam can be controlled.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Efficiency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Used as an assignment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Insert links to online content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Timed writing assignment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Automatically handed in</a:t>
            </a:r>
          </a:p>
          <a:p>
            <a:pPr lvl="1"/>
            <a:endParaRPr lang="en-CA" sz="2400" dirty="0" smtClean="0"/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12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706" y="269015"/>
            <a:ext cx="8534400" cy="1507067"/>
          </a:xfrm>
        </p:spPr>
        <p:txBody>
          <a:bodyPr/>
          <a:lstStyle/>
          <a:p>
            <a:r>
              <a:rPr lang="en-CA" dirty="0" smtClean="0"/>
              <a:t>Summative Assessment Continued…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5004" y="1889185"/>
            <a:ext cx="94890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Assignment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Students can submit a file (Word </a:t>
            </a:r>
            <a:r>
              <a:rPr lang="en-CA" sz="2400" dirty="0"/>
              <a:t>D</a:t>
            </a:r>
            <a:r>
              <a:rPr lang="en-CA" sz="2400" dirty="0" smtClean="0"/>
              <a:t>oc, PDF, Power Point, video, etc….)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Students can submit online text.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Teachers can provide feedback by annotating on the assignment.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Teachers can track exactly when assignments were completed and handed in….time and date recorded.  </a:t>
            </a:r>
          </a:p>
          <a:p>
            <a:pPr lvl="1"/>
            <a:endParaRPr lang="en-CA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Journal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Teachers can ask a prompt and students can respond.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78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551" y="0"/>
            <a:ext cx="8534400" cy="1507067"/>
          </a:xfrm>
        </p:spPr>
        <p:txBody>
          <a:bodyPr/>
          <a:lstStyle/>
          <a:p>
            <a:r>
              <a:rPr lang="en-CA" dirty="0" smtClean="0"/>
              <a:t>Content For Students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6596" y="1259457"/>
            <a:ext cx="106536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Interactive Lessons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Auto-marked questions and essay questions can be included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Links to videos and other resources can be embedded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Teachers can track whether students complete the content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Files can be easily uploaded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Word Docs, PDF’s, Power Point Presentations, Videos, </a:t>
            </a:r>
            <a:r>
              <a:rPr lang="en-CA" sz="2400" dirty="0"/>
              <a:t>P</a:t>
            </a:r>
            <a:r>
              <a:rPr lang="en-CA" sz="2400" dirty="0" smtClean="0"/>
              <a:t>ictures, Audio, etc.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136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321" y="0"/>
            <a:ext cx="8534400" cy="1507067"/>
          </a:xfrm>
        </p:spPr>
        <p:txBody>
          <a:bodyPr/>
          <a:lstStyle/>
          <a:p>
            <a:r>
              <a:rPr lang="en-CA" dirty="0" smtClean="0"/>
              <a:t>Manage Students Online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48574" y="1647645"/>
            <a:ext cx="102050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Moodle allows you to run reports on student activity.</a:t>
            </a:r>
          </a:p>
          <a:p>
            <a:endParaRPr lang="en-CA" sz="24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When offering content through Moodle, teachers can easily track where and when a student is working within the course.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5875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035" y="439948"/>
            <a:ext cx="8534400" cy="1507067"/>
          </a:xfrm>
        </p:spPr>
        <p:txBody>
          <a:bodyPr/>
          <a:lstStyle/>
          <a:p>
            <a:r>
              <a:rPr lang="en-CA" dirty="0" smtClean="0"/>
              <a:t>A space for Teachers to Manage their Course Content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26211" y="2009955"/>
            <a:ext cx="111021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Teachers can control what content a student sees in Moodle and when.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Moodle can be a space for teachers to keep and organize all of their files, handouts, etc. for students.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400" dirty="0" smtClean="0"/>
              <a:t>Can be an interactive course binder!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4502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E96986F3928645A101314E11EEC11F" ma:contentTypeVersion="2" ma:contentTypeDescription="Create a new document." ma:contentTypeScope="" ma:versionID="8a4312ea6a6bc5c799a1b3e43e76baeb">
  <xsd:schema xmlns:xsd="http://www.w3.org/2001/XMLSchema" xmlns:xs="http://www.w3.org/2001/XMLSchema" xmlns:p="http://schemas.microsoft.com/office/2006/metadata/properties" xmlns:ns3="d8149fa0-bcef-4c3a-aee7-e1ab31adeb94" targetNamespace="http://schemas.microsoft.com/office/2006/metadata/properties" ma:root="true" ma:fieldsID="0cceca740831ec9a71ffad489432bea4" ns3:_="">
    <xsd:import namespace="d8149fa0-bcef-4c3a-aee7-e1ab31adeb9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149fa0-bcef-4c3a-aee7-e1ab31adeb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D39BF9-645B-4F11-91BE-750BB74E6D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9A6D60-62B3-420D-8AA7-E606612D1E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149fa0-bcef-4c3a-aee7-e1ab31adeb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90AEB9-1010-440D-BE11-3E886E00782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d8149fa0-bcef-4c3a-aee7-e1ab31adeb94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3232</TotalTime>
  <Words>473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Slice</vt:lpstr>
      <vt:lpstr>Moodle</vt:lpstr>
      <vt:lpstr>PowerPoint Presentation</vt:lpstr>
      <vt:lpstr>What can moodle do for my Classroom?</vt:lpstr>
      <vt:lpstr>Formative Assessment Ideas</vt:lpstr>
      <vt:lpstr>Summative Assessment Tools</vt:lpstr>
      <vt:lpstr>Summative Assessment Continued…</vt:lpstr>
      <vt:lpstr>Content For Students</vt:lpstr>
      <vt:lpstr>Manage Students Online</vt:lpstr>
      <vt:lpstr>A space for Teachers to Manage their Course Content</vt:lpstr>
      <vt:lpstr>Going Paperless</vt:lpstr>
    </vt:vector>
  </TitlesOfParts>
  <Company>RCSD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Moodle</dc:title>
  <dc:creator>Sanville, Amy</dc:creator>
  <cp:lastModifiedBy>Amy</cp:lastModifiedBy>
  <cp:revision>21</cp:revision>
  <dcterms:created xsi:type="dcterms:W3CDTF">2015-03-01T20:31:33Z</dcterms:created>
  <dcterms:modified xsi:type="dcterms:W3CDTF">2016-11-21T21:44:53Z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0x0101005EE96986F3928645A101314E11EEC11F</vt:lpwstr>
  </property>
</Properties>
</file>